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256" r:id="rId2"/>
    <p:sldId id="258" r:id="rId3"/>
    <p:sldId id="271" r:id="rId4"/>
    <p:sldId id="259" r:id="rId5"/>
    <p:sldId id="260" r:id="rId6"/>
    <p:sldId id="270" r:id="rId7"/>
    <p:sldId id="261" r:id="rId8"/>
    <p:sldId id="269" r:id="rId9"/>
    <p:sldId id="262" r:id="rId10"/>
    <p:sldId id="263" r:id="rId11"/>
    <p:sldId id="264" r:id="rId12"/>
    <p:sldId id="265" r:id="rId13"/>
    <p:sldId id="266" r:id="rId14"/>
    <p:sldId id="267" r:id="rId15"/>
    <p:sldId id="272" r:id="rId16"/>
    <p:sldId id="268" r:id="rId17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03C415D-D3D8-4C4D-8B78-817C4B3AA71F}">
          <p14:sldIdLst>
            <p14:sldId id="256"/>
            <p14:sldId id="258"/>
            <p14:sldId id="271"/>
            <p14:sldId id="259"/>
            <p14:sldId id="260"/>
            <p14:sldId id="270"/>
            <p14:sldId id="261"/>
            <p14:sldId id="269"/>
            <p14:sldId id="262"/>
            <p14:sldId id="263"/>
            <p14:sldId id="264"/>
            <p14:sldId id="265"/>
            <p14:sldId id="266"/>
            <p14:sldId id="267"/>
            <p14:sldId id="272"/>
            <p14:sldId id="26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guyen Huu Tho" initials="NHT" lastIdx="21" clrIdx="0">
    <p:extLst>
      <p:ext uri="{19B8F6BF-5375-455C-9EA6-DF929625EA0E}">
        <p15:presenceInfo xmlns:p15="http://schemas.microsoft.com/office/powerpoint/2012/main" userId="161073a59c2747a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5638F"/>
    <a:srgbClr val="FFFF99"/>
    <a:srgbClr val="66FF66"/>
    <a:srgbClr val="99FF33"/>
    <a:srgbClr val="007E7B"/>
    <a:srgbClr val="99FFCC"/>
    <a:srgbClr val="4F515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81" autoAdjust="0"/>
    <p:restoredTop sz="78546" autoAdjust="0"/>
  </p:normalViewPr>
  <p:slideViewPr>
    <p:cSldViewPr>
      <p:cViewPr varScale="1">
        <p:scale>
          <a:sx n="116" d="100"/>
          <a:sy n="116" d="100"/>
        </p:scale>
        <p:origin x="738" y="108"/>
      </p:cViewPr>
      <p:guideLst>
        <p:guide orient="horz" pos="1620"/>
        <p:guide pos="2880"/>
      </p:guideLst>
    </p:cSldViewPr>
  </p:slideViewPr>
  <p:notesTextViewPr>
    <p:cViewPr>
      <p:scale>
        <a:sx n="125" d="100"/>
        <a:sy n="12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40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05871D-1B4A-4D8C-A7AA-03469739A54A}" type="datetime1">
              <a:rPr lang="vi-VN" smtClean="0"/>
              <a:t>17/12/2018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C8F8E7-0C06-4058-A9A2-422122B10F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505952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74E864-21A2-474F-875F-D73A2DDB6649}" type="datetime1">
              <a:rPr lang="vi-VN" smtClean="0"/>
              <a:t>17/12/2018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7C8E2F-2C74-4D09-875D-DE35058AF1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748997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Kính</a:t>
            </a:r>
            <a:r>
              <a:rPr lang="en-US" dirty="0"/>
              <a:t> </a:t>
            </a:r>
            <a:r>
              <a:rPr lang="en-US" dirty="0" err="1"/>
              <a:t>th</a:t>
            </a:r>
            <a:r>
              <a:rPr lang="vi-VN" dirty="0"/>
              <a:t>ư</a:t>
            </a:r>
            <a:r>
              <a:rPr lang="en-US" dirty="0"/>
              <a:t>a </a:t>
            </a:r>
            <a:r>
              <a:rPr lang="en-US" dirty="0" err="1"/>
              <a:t>đồng</a:t>
            </a:r>
            <a:r>
              <a:rPr lang="en-US" dirty="0"/>
              <a:t> </a:t>
            </a:r>
            <a:r>
              <a:rPr lang="en-US" dirty="0" err="1"/>
              <a:t>chí</a:t>
            </a:r>
            <a:r>
              <a:rPr lang="en-US" dirty="0"/>
              <a:t> </a:t>
            </a:r>
            <a:r>
              <a:rPr lang="en-US" dirty="0" err="1"/>
              <a:t>giám</a:t>
            </a:r>
            <a:r>
              <a:rPr lang="en-US" dirty="0"/>
              <a:t> </a:t>
            </a:r>
            <a:r>
              <a:rPr lang="en-US" dirty="0" err="1"/>
              <a:t>đốc</a:t>
            </a:r>
            <a:r>
              <a:rPr lang="en-US" dirty="0"/>
              <a:t>, </a:t>
            </a:r>
            <a:r>
              <a:rPr lang="en-US" dirty="0" err="1"/>
              <a:t>kính</a:t>
            </a:r>
            <a:r>
              <a:rPr lang="en-US" dirty="0"/>
              <a:t> </a:t>
            </a:r>
            <a:r>
              <a:rPr lang="en-US" dirty="0" err="1"/>
              <a:t>th</a:t>
            </a:r>
            <a:r>
              <a:rPr lang="vi-VN" dirty="0"/>
              <a:t>ư</a:t>
            </a:r>
            <a:r>
              <a:rPr lang="en-US" dirty="0"/>
              <a:t>a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đồng</a:t>
            </a:r>
            <a:r>
              <a:rPr lang="en-US" dirty="0"/>
              <a:t> </a:t>
            </a:r>
            <a:r>
              <a:rPr lang="en-US" dirty="0" err="1"/>
              <a:t>chí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hội</a:t>
            </a:r>
            <a:r>
              <a:rPr lang="en-US" dirty="0"/>
              <a:t> </a:t>
            </a:r>
            <a:r>
              <a:rPr lang="en-US" dirty="0" err="1"/>
              <a:t>đồng</a:t>
            </a:r>
            <a:r>
              <a:rPr lang="en-US" dirty="0"/>
              <a:t> </a:t>
            </a:r>
            <a:r>
              <a:rPr lang="en-US" dirty="0" err="1"/>
              <a:t>bảo</a:t>
            </a:r>
            <a:r>
              <a:rPr lang="en-US" dirty="0"/>
              <a:t> </a:t>
            </a:r>
            <a:r>
              <a:rPr lang="en-US" dirty="0" err="1"/>
              <a:t>vệ</a:t>
            </a:r>
            <a:r>
              <a:rPr lang="en-US" dirty="0"/>
              <a:t> </a:t>
            </a:r>
            <a:r>
              <a:rPr lang="en-US" dirty="0" err="1"/>
              <a:t>thử</a:t>
            </a:r>
            <a:r>
              <a:rPr lang="en-US" dirty="0"/>
              <a:t> </a:t>
            </a:r>
            <a:r>
              <a:rPr lang="en-US" dirty="0" err="1"/>
              <a:t>việc</a:t>
            </a:r>
            <a:r>
              <a:rPr lang="en-US" dirty="0"/>
              <a:t>.</a:t>
            </a:r>
          </a:p>
          <a:p>
            <a:r>
              <a:rPr lang="en-US" dirty="0" err="1"/>
              <a:t>Tên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/>
              <a:t>Phòng</a:t>
            </a:r>
            <a:r>
              <a:rPr lang="en-US" dirty="0" smtClean="0"/>
              <a:t> </a:t>
            </a:r>
            <a:r>
              <a:rPr lang="en-US" dirty="0" err="1" smtClean="0"/>
              <a:t>báo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hiệu</a:t>
            </a:r>
            <a:endParaRPr lang="en-US" dirty="0" smtClean="0"/>
          </a:p>
          <a:p>
            <a:r>
              <a:rPr lang="en-US" dirty="0" err="1" smtClean="0"/>
              <a:t>Thuộc</a:t>
            </a:r>
            <a:r>
              <a:rPr lang="en-US" dirty="0" smtClean="0"/>
              <a:t> </a:t>
            </a:r>
            <a:r>
              <a:rPr lang="en-US" dirty="0" err="1"/>
              <a:t>trung</a:t>
            </a:r>
            <a:r>
              <a:rPr lang="en-US" dirty="0"/>
              <a:t> </a:t>
            </a:r>
            <a:r>
              <a:rPr lang="en-US" dirty="0" err="1" smtClean="0"/>
              <a:t>tâm</a:t>
            </a:r>
            <a:r>
              <a:rPr lang="en-US" dirty="0" smtClean="0"/>
              <a:t> </a:t>
            </a:r>
            <a:endParaRPr lang="en-US" dirty="0"/>
          </a:p>
          <a:p>
            <a:r>
              <a:rPr lang="en-US" dirty="0" smtClean="0"/>
              <a:t>Sau </a:t>
            </a:r>
            <a:r>
              <a:rPr lang="en-US" dirty="0" err="1"/>
              <a:t>đây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xin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bày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7C8E2F-2C74-4D09-875D-DE35058AF1D2}" type="slidenum">
              <a:rPr lang="en-US" smtClean="0"/>
              <a:t>1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600FEA20-95BB-4F67-B02D-EE7A1822DAF1}" type="datetime1">
              <a:rPr lang="vi-VN" smtClean="0"/>
              <a:t>17/12/2018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6235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B34AAEFF-26AA-4701-BAAD-538AFE44C088}" type="datetime1">
              <a:rPr lang="vi-VN" smtClean="0"/>
              <a:t>17/12/2018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A7C8E2F-2C74-4D09-875D-DE35058AF1D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3294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0574E864-21A2-474F-875F-D73A2DDB6649}" type="datetime1">
              <a:rPr lang="vi-VN" smtClean="0"/>
              <a:t>17/12/2018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A7C8E2F-2C74-4D09-875D-DE35058AF1D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0781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0574E864-21A2-474F-875F-D73A2DDB6649}" type="datetime1">
              <a:rPr lang="vi-VN" smtClean="0"/>
              <a:t>17/12/2018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A7C8E2F-2C74-4D09-875D-DE35058AF1D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0384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200150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2114550"/>
            <a:ext cx="6400800" cy="1314450"/>
          </a:xfrm>
        </p:spPr>
        <p:txBody>
          <a:bodyPr>
            <a:normAutofit/>
          </a:bodyPr>
          <a:lstStyle>
            <a:lvl1pPr marL="0" indent="0" algn="l">
              <a:buNone/>
              <a:defRPr sz="25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19800" y="4507706"/>
            <a:ext cx="1143000" cy="273844"/>
          </a:xfrm>
        </p:spPr>
        <p:txBody>
          <a:bodyPr/>
          <a:lstStyle/>
          <a:p>
            <a:fld id="{4C405309-C144-4F79-A86B-28FCFB402A3A}" type="datetime1">
              <a:rPr lang="en-US" smtClean="0"/>
              <a:t>12/17/2018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62000" y="4507706"/>
            <a:ext cx="2895600" cy="273844"/>
          </a:xfrm>
        </p:spPr>
        <p:txBody>
          <a:bodyPr/>
          <a:lstStyle/>
          <a:p>
            <a:r>
              <a:rPr lang="en-US" smtClean="0"/>
              <a:t>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52400" y="4507706"/>
            <a:ext cx="457200" cy="273844"/>
          </a:xfrm>
        </p:spPr>
        <p:txBody>
          <a:bodyPr/>
          <a:lstStyle/>
          <a:p>
            <a:fld id="{D1E92608-F581-40EA-8D91-AF1134355C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00976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A1A0A-0CBC-4FDD-B1B5-8C426972A0E2}" type="datetime1">
              <a:rPr lang="en-US" smtClean="0"/>
              <a:t>12/17/2018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92608-F581-40EA-8D91-AF1134355C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4655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80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80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2AAAF2-F7CB-447C-A0B0-F11512F33061}" type="datetime1">
              <a:rPr lang="en-US" smtClean="0"/>
              <a:t>12/17/2018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92608-F581-40EA-8D91-AF1134355C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7699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500">
                <a:solidFill>
                  <a:srgbClr val="4F5153"/>
                </a:solidFill>
              </a:defRPr>
            </a:lvl1pPr>
            <a:lvl2pPr>
              <a:defRPr sz="2400">
                <a:solidFill>
                  <a:schemeClr val="accent1"/>
                </a:solidFill>
              </a:defRPr>
            </a:lvl2pPr>
            <a:lvl3pPr>
              <a:defRPr sz="2300">
                <a:solidFill>
                  <a:schemeClr val="accent1"/>
                </a:solidFill>
              </a:defRPr>
            </a:lvl3pPr>
            <a:lvl4pPr>
              <a:defRPr sz="2200">
                <a:solidFill>
                  <a:schemeClr val="accent1"/>
                </a:solidFill>
              </a:defRPr>
            </a:lvl4pPr>
            <a:lvl5pPr>
              <a:defRPr sz="21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28987-1B0F-4255-906F-DAEF81888C4E}" type="datetime1">
              <a:rPr lang="en-US" smtClean="0"/>
              <a:t>12/17/2018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Footer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92608-F581-40EA-8D91-AF1134355C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5764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C7886-BDC4-47A5-B819-13A4ACCE0190}" type="datetime1">
              <a:rPr lang="en-US" smtClean="0"/>
              <a:t>12/17/2018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92608-F581-40EA-8D91-AF1134355C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1195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805886-2FA3-499D-BE78-0C052F180CA6}" type="datetime1">
              <a:rPr lang="en-US" smtClean="0"/>
              <a:t>12/17/2018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Footer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92608-F581-40EA-8D91-AF1134355C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0907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8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8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D617D-3AEE-43C1-AAA3-4CF67676ADE6}" type="datetime1">
              <a:rPr lang="en-US" smtClean="0"/>
              <a:t>12/17/2018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Footer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92608-F581-40EA-8D91-AF1134355C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1213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CA330-37AF-443C-A004-EA5691ED8607}" type="datetime1">
              <a:rPr lang="en-US" smtClean="0"/>
              <a:t>12/17/2018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Footer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92608-F581-40EA-8D91-AF1134355C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6869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C3836-7B39-41A3-95AF-FA0E67DC60FC}" type="datetime1">
              <a:rPr lang="en-US" smtClean="0"/>
              <a:t>12/17/2018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Footer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92608-F581-40EA-8D91-AF1134355C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9693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3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3" y="1076327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0E210-2DE1-4E9A-A2EF-20FAD3A68D07}" type="datetime1">
              <a:rPr lang="en-US" smtClean="0"/>
              <a:t>12/17/2018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Footer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92608-F581-40EA-8D91-AF1134355C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8951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D371F-EDF7-42BD-9824-67506465CDC6}" type="datetime1">
              <a:rPr lang="en-US" smtClean="0"/>
              <a:t>12/17/2018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Footer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92608-F581-40EA-8D91-AF1134355C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4847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29717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00800" y="4507706"/>
            <a:ext cx="10668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8A67F6-DC05-4E78-B646-DA98C615D8A4}" type="datetime1">
              <a:rPr lang="en-US" smtClean="0"/>
              <a:t>12/17/2018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62000" y="4507706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vi-VN"/>
              <a:t>Báo cáo thử việc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8600" y="4507706"/>
            <a:ext cx="4572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E92608-F581-40EA-8D91-AF1134355C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27638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rgbClr val="007E7B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rgbClr val="007E7B"/>
        </a:buClr>
        <a:buFont typeface="Wingdings" pitchFamily="2" charset="2"/>
        <a:buChar char="§"/>
        <a:defRPr sz="32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Clr>
          <a:srgbClr val="007E7B"/>
        </a:buClr>
        <a:buFont typeface="Wingdings" pitchFamily="2" charset="2"/>
        <a:buChar char="§"/>
        <a:defRPr sz="28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rgbClr val="007E7B"/>
        </a:buClr>
        <a:buFont typeface="Wingdings" pitchFamily="2" charset="2"/>
        <a:buChar char="§"/>
        <a:defRPr sz="24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rgbClr val="007E7B"/>
        </a:buClr>
        <a:buFont typeface="Wingdings" pitchFamily="2" charset="2"/>
        <a:buChar char="§"/>
        <a:defRPr sz="20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rgbClr val="007E7B"/>
        </a:buClr>
        <a:buFont typeface="Wingdings" pitchFamily="2" charset="2"/>
        <a:buChar char="§"/>
        <a:defRPr sz="20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00" y="7289"/>
            <a:ext cx="9144485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383206"/>
            <a:ext cx="7772400" cy="1102519"/>
          </a:xfrm>
        </p:spPr>
        <p:txBody>
          <a:bodyPr>
            <a:normAutofit/>
          </a:bodyPr>
          <a:lstStyle/>
          <a:p>
            <a:pPr algn="ctr"/>
            <a:r>
              <a:rPr lang="en-US" b="1" smtClean="0"/>
              <a:t>Báo cáo thực tập</a:t>
            </a:r>
            <a:endParaRPr lang="en-US" b="1" dirty="0">
              <a:solidFill>
                <a:srgbClr val="007E7B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962400" y="127635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742950" y="232612"/>
            <a:ext cx="7658100" cy="783136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2800" b="1" kern="1200" cap="none" baseline="0">
                <a:solidFill>
                  <a:srgbClr val="006666"/>
                </a:solidFill>
                <a:latin typeface="Calibri" panose="020F0502020204030204" pitchFamily="34" charset="0"/>
                <a:ea typeface="Segoe UI" panose="020B0502040204020203" pitchFamily="34" charset="0"/>
                <a:cs typeface="Calibri" panose="020F0502020204030204" pitchFamily="34" charset="0"/>
              </a:defRPr>
            </a:lvl1pPr>
          </a:lstStyle>
          <a:p>
            <a:pPr algn="ctr"/>
            <a:r>
              <a:rPr lang="en-US" sz="2400" dirty="0">
                <a:solidFill>
                  <a:srgbClr val="0070C0"/>
                </a:solidFill>
              </a:rPr>
              <a:t>TRUNG TÂM NGHIÊN CỨU </a:t>
            </a:r>
            <a:r>
              <a:rPr lang="en-US" sz="2400">
                <a:solidFill>
                  <a:srgbClr val="0070C0"/>
                </a:solidFill>
              </a:rPr>
              <a:t>CÔNG NGHỆ MẠNG VIETTEL</a:t>
            </a:r>
          </a:p>
          <a:p>
            <a:pPr algn="ctr"/>
            <a:r>
              <a:rPr lang="en-US" sz="2400">
                <a:solidFill>
                  <a:srgbClr val="0070C0"/>
                </a:solidFill>
              </a:rPr>
              <a:t>TRUNG TÂM NGHIÊN CỨU PHÁT TRIỂN CÔNG NGHỆ</a:t>
            </a:r>
            <a:endParaRPr lang="en-US" sz="2400" dirty="0">
              <a:solidFill>
                <a:srgbClr val="0070C0"/>
              </a:solidFill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2228850" y="2853183"/>
            <a:ext cx="6172200" cy="1371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rgbClr val="007E7B"/>
              </a:buClr>
              <a:buFont typeface="Wingdings" pitchFamily="2" charset="2"/>
              <a:buNone/>
              <a:defRPr sz="2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Clr>
                <a:srgbClr val="007E7B"/>
              </a:buClr>
              <a:buFont typeface="Wingdings" pitchFamily="2" charset="2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Clr>
                <a:srgbClr val="007E7B"/>
              </a:buClr>
              <a:buFont typeface="Wingdings" pitchFamily="2" charset="2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Clr>
                <a:srgbClr val="007E7B"/>
              </a:buClr>
              <a:buFont typeface="Wingdings" pitchFamily="2" charset="2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Clr>
                <a:srgbClr val="007E7B"/>
              </a:buClr>
              <a:buFont typeface="Wingdings" pitchFamily="2" charset="2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200" b="1" smtClean="0">
                <a:solidFill>
                  <a:srgbClr val="0070C0"/>
                </a:solidFill>
              </a:rPr>
              <a:t>Đặng Việt Hưng</a:t>
            </a:r>
            <a:endParaRPr lang="vi-VN" sz="1200" b="1" dirty="0">
              <a:solidFill>
                <a:srgbClr val="0070C0"/>
              </a:solidFill>
            </a:endParaRPr>
          </a:p>
          <a:p>
            <a:pPr algn="r"/>
            <a:r>
              <a:rPr lang="vi-VN" sz="1200" b="1" dirty="0">
                <a:solidFill>
                  <a:srgbClr val="0070C0"/>
                </a:solidFill>
              </a:rPr>
              <a:t>Phòng </a:t>
            </a:r>
            <a:r>
              <a:rPr lang="en-US" sz="1200" b="1" dirty="0" smtClean="0">
                <a:solidFill>
                  <a:srgbClr val="0070C0"/>
                </a:solidFill>
              </a:rPr>
              <a:t>CN B</a:t>
            </a:r>
            <a:r>
              <a:rPr lang="vi-VN" sz="1200" b="1" dirty="0" smtClean="0">
                <a:solidFill>
                  <a:srgbClr val="0070C0"/>
                </a:solidFill>
              </a:rPr>
              <a:t>áo </a:t>
            </a:r>
            <a:r>
              <a:rPr lang="vi-VN" sz="1200" b="1" dirty="0">
                <a:solidFill>
                  <a:srgbClr val="0070C0"/>
                </a:solidFill>
              </a:rPr>
              <a:t>hiệu, TT NCPT Công Nghệ</a:t>
            </a:r>
            <a:endParaRPr lang="en-US" sz="1200" b="1" dirty="0">
              <a:solidFill>
                <a:srgbClr val="0070C0"/>
              </a:solidFill>
            </a:endParaRPr>
          </a:p>
          <a:p>
            <a:pPr algn="r"/>
            <a:r>
              <a:rPr lang="vi-VN" sz="1200" b="1" dirty="0">
                <a:solidFill>
                  <a:srgbClr val="0070C0"/>
                </a:solidFill>
              </a:rPr>
              <a:t>Trung tâm nghiên cứu công nghệ mạng </a:t>
            </a:r>
            <a:r>
              <a:rPr lang="en-US" sz="1200" b="1" dirty="0">
                <a:solidFill>
                  <a:srgbClr val="0070C0"/>
                </a:solidFill>
              </a:rPr>
              <a:t>(VTTEK)</a:t>
            </a:r>
          </a:p>
        </p:txBody>
      </p:sp>
    </p:spTree>
    <p:extLst>
      <p:ext uri="{BB962C8B-B14F-4D97-AF65-F5344CB8AC3E}">
        <p14:creationId xmlns:p14="http://schemas.microsoft.com/office/powerpoint/2010/main" val="1298355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Global </a:t>
            </a:r>
            <a:r>
              <a:rPr lang="en-US"/>
              <a:t>Title </a:t>
            </a:r>
            <a:r>
              <a:rPr lang="en-US" smtClean="0"/>
              <a:t>Translation</a:t>
            </a:r>
            <a:r>
              <a:rPr lang="vi-VN" smtClean="0"/>
              <a:t> (GTT)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vi-VN" smtClean="0"/>
              <a:t>Là quá trình dịch GT ra địa chỉ trong mạng SS7 (DPC + SSN)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92608-F581-40EA-8D91-AF1134355C16}" type="slidenum">
              <a:rPr lang="en-US" smtClean="0"/>
              <a:t>10</a:t>
            </a:fld>
            <a:endParaRPr lang="en-US"/>
          </a:p>
        </p:txBody>
      </p:sp>
      <p:pic>
        <p:nvPicPr>
          <p:cNvPr id="5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1733550"/>
            <a:ext cx="5012078" cy="2951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192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Global Title Translation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vi-VN" smtClean="0"/>
              <a:t>Có một bảng để lưu trữ các giá trị GT tương ứng với các giá trị DPC + SSN</a:t>
            </a:r>
          </a:p>
          <a:p>
            <a:pPr lvl="1">
              <a:buFont typeface="Symbol" panose="05050102010706020507" pitchFamily="18" charset="2"/>
              <a:buChar char="Þ"/>
            </a:pPr>
            <a:r>
              <a:rPr lang="vi-VN" smtClean="0"/>
              <a:t>GTT là quá trình tham chiếu từ GT ra DPC + SSN</a:t>
            </a:r>
          </a:p>
          <a:p>
            <a:pPr>
              <a:buFont typeface="Symbol" panose="05050102010706020507" pitchFamily="18" charset="2"/>
              <a:buChar char="Þ"/>
            </a:pPr>
            <a:r>
              <a:rPr lang="vi-VN"/>
              <a:t>Tối ưu việc tham chiếu này bằng cách sử dụng các cấu trúc dữ liệu </a:t>
            </a:r>
            <a:r>
              <a:rPr lang="vi-VN"/>
              <a:t>đặc </a:t>
            </a:r>
            <a:r>
              <a:rPr lang="vi-VN" smtClean="0"/>
              <a:t>biệt</a:t>
            </a:r>
            <a:endParaRPr lang="vi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92608-F581-40EA-8D91-AF1134355C1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2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smtClean="0"/>
              <a:t>Sử dụng bảng băm trong lưu trữ GT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92608-F581-40EA-8D91-AF1134355C16}" type="slidenum">
              <a:rPr lang="en-US" smtClean="0"/>
              <a:t>12</a:t>
            </a:fld>
            <a:endParaRPr 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500" y="1895475"/>
            <a:ext cx="5715000" cy="1581150"/>
          </a:xfrm>
        </p:spPr>
      </p:pic>
    </p:spTree>
    <p:extLst>
      <p:ext uri="{BB962C8B-B14F-4D97-AF65-F5344CB8AC3E}">
        <p14:creationId xmlns:p14="http://schemas.microsoft.com/office/powerpoint/2010/main" val="2037584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smtClean="0"/>
              <a:t>Xử lý đụng độ trong hàm băm</a:t>
            </a:r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0750" y="1495425"/>
            <a:ext cx="4762500" cy="238125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92608-F581-40EA-8D91-AF1134355C1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188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Xử lý đụng độ trong hàm băm</a:t>
            </a:r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0964" y="1200150"/>
            <a:ext cx="3422072" cy="29718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92608-F581-40EA-8D91-AF1134355C1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295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123950"/>
            <a:ext cx="7772400" cy="1752600"/>
          </a:xfrm>
        </p:spPr>
        <p:txBody>
          <a:bodyPr>
            <a:normAutofit/>
          </a:bodyPr>
          <a:lstStyle/>
          <a:p>
            <a:pPr algn="ctr"/>
            <a:r>
              <a:rPr lang="vi-VN"/>
              <a:t>Phân tải bản tin theo độ ưu tiên </a:t>
            </a:r>
            <a:r>
              <a:rPr lang="vi-VN"/>
              <a:t>và </a:t>
            </a:r>
            <a:r>
              <a:rPr lang="vi-VN" smtClean="0"/>
              <a:t>Trọng số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92608-F581-40EA-8D91-AF1134355C1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525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vi-VN" smtClean="0"/>
              <a:t>Phân tải bản tin theo độ ưu tiên và trong số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92608-F581-40EA-8D91-AF1134355C1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310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57250"/>
          </a:xfrm>
        </p:spPr>
        <p:txBody>
          <a:bodyPr>
            <a:normAutofit/>
          </a:bodyPr>
          <a:lstStyle/>
          <a:p>
            <a:r>
              <a:rPr lang="en-US" sz="3000" dirty="0" err="1">
                <a:solidFill>
                  <a:srgbClr val="00868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Nội</a:t>
            </a:r>
            <a:r>
              <a:rPr lang="en-US" sz="3000" dirty="0">
                <a:solidFill>
                  <a:srgbClr val="00868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dung</a:t>
            </a:r>
            <a:endParaRPr lang="en-US" sz="3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41170"/>
            <a:ext cx="8229600" cy="3276600"/>
          </a:xfrm>
        </p:spPr>
        <p:txBody>
          <a:bodyPr>
            <a:normAutofit/>
          </a:bodyPr>
          <a:lstStyle/>
          <a:p>
            <a:pPr lv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Lập trình C</a:t>
            </a:r>
            <a:endParaRPr lang="en-US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Tổng quan STP</a:t>
            </a:r>
            <a:endParaRPr lang="en-US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Bảng băm trong GTT</a:t>
            </a:r>
            <a:endParaRPr lang="en-US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Phân tải bản tin theo độ ưu tiên và trọng số</a:t>
            </a:r>
            <a:endParaRPr lang="en-US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92608-F581-40EA-8D91-AF1134355C1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132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428750"/>
            <a:ext cx="7772400" cy="1021556"/>
          </a:xfrm>
        </p:spPr>
        <p:txBody>
          <a:bodyPr/>
          <a:lstStyle/>
          <a:p>
            <a:pPr algn="ctr"/>
            <a:r>
              <a:rPr lang="vi-VN" smtClean="0"/>
              <a:t>Lập trình C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92608-F581-40EA-8D91-AF1134355C1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854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Lập trình C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Các khái niệm cơ bản trong C</a:t>
            </a:r>
          </a:p>
          <a:p>
            <a:pPr lvl="1"/>
            <a:r>
              <a:rPr lang="en-US" smtClean="0"/>
              <a:t>Biến</a:t>
            </a:r>
          </a:p>
          <a:p>
            <a:pPr lvl="1"/>
            <a:r>
              <a:rPr lang="en-US" smtClean="0"/>
              <a:t>Hàm</a:t>
            </a:r>
          </a:p>
          <a:p>
            <a:pPr lvl="1"/>
            <a:r>
              <a:rPr lang="en-US" smtClean="0"/>
              <a:t>Vòng lặp (for, while)</a:t>
            </a:r>
          </a:p>
          <a:p>
            <a:pPr lvl="1"/>
            <a:r>
              <a:rPr lang="en-US" smtClean="0"/>
              <a:t>Con trỏ, mảng</a:t>
            </a:r>
          </a:p>
          <a:p>
            <a:pPr lvl="1"/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92608-F581-40EA-8D91-AF1134355C1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035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Lập trình 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Lập trình mạng trong C</a:t>
            </a:r>
          </a:p>
          <a:p>
            <a:pPr lvl="1"/>
            <a:r>
              <a:rPr lang="en-US" smtClean="0"/>
              <a:t>Process và Signal</a:t>
            </a:r>
          </a:p>
          <a:p>
            <a:pPr lvl="1"/>
            <a:r>
              <a:rPr lang="en-US" smtClean="0"/>
              <a:t>Thread</a:t>
            </a:r>
          </a:p>
          <a:p>
            <a:pPr lvl="1"/>
            <a:r>
              <a:rPr lang="en-US" smtClean="0"/>
              <a:t>IPC (Semaphore, message queue, socket, shared memory)</a:t>
            </a:r>
          </a:p>
          <a:p>
            <a:pPr lvl="1"/>
            <a:endParaRPr lang="en-US" smtClean="0"/>
          </a:p>
          <a:p>
            <a:pPr lvl="1"/>
            <a:endParaRPr lang="en-US" smtClean="0"/>
          </a:p>
          <a:p>
            <a:pPr lvl="1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92608-F581-40EA-8D91-AF1134355C1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782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581150"/>
            <a:ext cx="7772400" cy="1021556"/>
          </a:xfrm>
        </p:spPr>
        <p:txBody>
          <a:bodyPr/>
          <a:lstStyle/>
          <a:p>
            <a:pPr algn="ctr"/>
            <a:r>
              <a:rPr lang="vi-VN" smtClean="0"/>
              <a:t>Tổng quan STP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92608-F581-40EA-8D91-AF1134355C1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892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Tổng quan STP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Signal Transfer Point (STP) là hệ thống định tuyến dựa trên tập giao thức SS7 trong mạng viễn thông.</a:t>
            </a:r>
          </a:p>
          <a:p>
            <a:r>
              <a:rPr lang="en-US" smtClean="0"/>
              <a:t>Nhiệm vụ chính của STP là chuyển tiếp bản tin giữa các SSP</a:t>
            </a:r>
            <a:r>
              <a:rPr lang="vi-VN" smtClean="0"/>
              <a:t> (Service Switching Point)</a:t>
            </a:r>
            <a:r>
              <a:rPr lang="en-US" smtClean="0"/>
              <a:t> và </a:t>
            </a:r>
            <a:r>
              <a:rPr lang="vi-VN" smtClean="0"/>
              <a:t>SCP (Service Control Point) với nhau.</a:t>
            </a:r>
          </a:p>
          <a:p>
            <a:pPr lvl="1"/>
            <a:r>
              <a:rPr lang="vi-VN" smtClean="0"/>
              <a:t>Ngoài ra STP có thể thực hiện việc giám sát bản tin SS7 với mục đích như là tường lửa</a:t>
            </a:r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92608-F581-40EA-8D91-AF1134355C1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774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733550"/>
            <a:ext cx="7772400" cy="869156"/>
          </a:xfrm>
        </p:spPr>
        <p:txBody>
          <a:bodyPr/>
          <a:lstStyle/>
          <a:p>
            <a:pPr algn="ctr"/>
            <a:r>
              <a:rPr lang="vi-VN" smtClean="0"/>
              <a:t>Bảng băm trong GTT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92608-F581-40EA-8D91-AF1134355C1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225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smtClean="0"/>
              <a:t>Global Title (GT)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92608-F581-40EA-8D91-AF1134355C16}" type="slidenum">
              <a:rPr lang="en-US" smtClean="0"/>
              <a:t>9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A </a:t>
            </a:r>
            <a:r>
              <a:rPr lang="en-US"/>
              <a:t>global title is an address, such as dialed-digits, which does not explicitly contain information that would allow routing in the </a:t>
            </a:r>
            <a:r>
              <a:rPr lang="en-US"/>
              <a:t>SS7 </a:t>
            </a:r>
            <a:r>
              <a:rPr lang="en-US" smtClean="0"/>
              <a:t>network</a:t>
            </a:r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444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eme1">
  <a:themeElements>
    <a:clrScheme name="Custom 1">
      <a:dk1>
        <a:srgbClr val="000000"/>
      </a:dk1>
      <a:lt1>
        <a:srgbClr val="FFFFFF"/>
      </a:lt1>
      <a:dk2>
        <a:srgbClr val="434342"/>
      </a:dk2>
      <a:lt2>
        <a:srgbClr val="CDD7D9"/>
      </a:lt2>
      <a:accent1>
        <a:srgbClr val="797B7E"/>
      </a:accent1>
      <a:accent2>
        <a:srgbClr val="F96A1B"/>
      </a:accent2>
      <a:accent3>
        <a:srgbClr val="5B7377"/>
      </a:accent3>
      <a:accent4>
        <a:srgbClr val="7C984A"/>
      </a:accent4>
      <a:accent5>
        <a:srgbClr val="C2AD8D"/>
      </a:accent5>
      <a:accent6>
        <a:srgbClr val="506E94"/>
      </a:accent6>
      <a:hlink>
        <a:srgbClr val="5F5F5F"/>
      </a:hlink>
      <a:folHlink>
        <a:srgbClr val="969696"/>
      </a:folHlink>
    </a:clrScheme>
    <a:fontScheme name="Custom 3">
      <a:majorFont>
        <a:latin typeface="Myriad Pro"/>
        <a:ea typeface=""/>
        <a:cs typeface=""/>
      </a:majorFont>
      <a:minorFont>
        <a:latin typeface="Myriad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it_tamnd12.pptx" id="{E25BA13A-EAD2-4914-ABD9-D98825CC1CB7}" vid="{1BFAB9B1-9ED8-4AA2-BB54-C5830564F70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viettel</Template>
  <TotalTime>586</TotalTime>
  <Words>403</Words>
  <Application>Microsoft Office PowerPoint</Application>
  <PresentationFormat>On-screen Show (16:9)</PresentationFormat>
  <Paragraphs>71</Paragraphs>
  <Slides>16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Arial</vt:lpstr>
      <vt:lpstr>Calibri</vt:lpstr>
      <vt:lpstr>Myriad Pro</vt:lpstr>
      <vt:lpstr>Segoe UI</vt:lpstr>
      <vt:lpstr>Symbol</vt:lpstr>
      <vt:lpstr>Wingdings</vt:lpstr>
      <vt:lpstr>Theme1</vt:lpstr>
      <vt:lpstr>Báo cáo thực tập</vt:lpstr>
      <vt:lpstr>Nội dung</vt:lpstr>
      <vt:lpstr>Lập trình C</vt:lpstr>
      <vt:lpstr>Lập trình C</vt:lpstr>
      <vt:lpstr>Lập trình C</vt:lpstr>
      <vt:lpstr>Tổng quan STP</vt:lpstr>
      <vt:lpstr>Tổng quan STP</vt:lpstr>
      <vt:lpstr>Bảng băm trong GTT</vt:lpstr>
      <vt:lpstr>Global Title (GT)</vt:lpstr>
      <vt:lpstr>Global Title Translation (GTT)</vt:lpstr>
      <vt:lpstr>Global Title Translation</vt:lpstr>
      <vt:lpstr>Sử dụng bảng băm trong lưu trữ GT</vt:lpstr>
      <vt:lpstr>Xử lý đụng độ trong hàm băm</vt:lpstr>
      <vt:lpstr>Xử lý đụng độ trong hàm băm</vt:lpstr>
      <vt:lpstr>Phân tải bản tin theo độ ưu tiên và Trọng số</vt:lpstr>
      <vt:lpstr>Phân tải bản tin theo độ ưu tiên và trong số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Báo cáo thực tập</dc:title>
  <dc:creator>hungdv39</dc:creator>
  <cp:lastModifiedBy>hungdv39</cp:lastModifiedBy>
  <cp:revision>45</cp:revision>
  <dcterms:created xsi:type="dcterms:W3CDTF">2018-12-12T03:43:12Z</dcterms:created>
  <dcterms:modified xsi:type="dcterms:W3CDTF">2018-12-17T11:40:12Z</dcterms:modified>
</cp:coreProperties>
</file>